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119350" cy="10691813"/>
  <p:notesSz cx="6858000" cy="9144000"/>
  <p:defaultTextStyle>
    <a:defPPr>
      <a:defRPr lang="de-DE"/>
    </a:defPPr>
    <a:lvl1pPr marL="0" algn="l" defTabSz="1474403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1pPr>
    <a:lvl2pPr marL="737201" algn="l" defTabSz="1474403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2pPr>
    <a:lvl3pPr marL="1474403" algn="l" defTabSz="1474403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3pPr>
    <a:lvl4pPr marL="2211604" algn="l" defTabSz="1474403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4pPr>
    <a:lvl5pPr marL="2948805" algn="l" defTabSz="1474403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5pPr>
    <a:lvl6pPr marL="3686007" algn="l" defTabSz="1474403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6pPr>
    <a:lvl7pPr marL="4423208" algn="l" defTabSz="1474403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7pPr>
    <a:lvl8pPr marL="5160409" algn="l" defTabSz="1474403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8pPr>
    <a:lvl9pPr marL="5897611" algn="l" defTabSz="1474403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392" autoAdjust="0"/>
  </p:normalViewPr>
  <p:slideViewPr>
    <p:cSldViewPr showGuides="1">
      <p:cViewPr varScale="1">
        <p:scale>
          <a:sx n="76" d="100"/>
          <a:sy n="76" d="100"/>
        </p:scale>
        <p:origin x="1512" y="82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33952" y="3321393"/>
            <a:ext cx="12851447" cy="229181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267903" y="6058694"/>
            <a:ext cx="10583545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9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4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9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4F62-E9FD-4A28-A135-BDAA5703F415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FA48-4438-48C5-8636-9C86A0DC44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852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968" y="428169"/>
            <a:ext cx="13607415" cy="1781969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4F62-E9FD-4A28-A135-BDAA5703F415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FA48-4438-48C5-8636-9C86A0DC44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317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1319169" y="1890868"/>
            <a:ext cx="15925190" cy="40279921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538349" y="1890868"/>
            <a:ext cx="47528832" cy="40279921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4F62-E9FD-4A28-A135-BDAA5703F415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FA48-4438-48C5-8636-9C86A0DC44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72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968" y="428169"/>
            <a:ext cx="13607415" cy="1781969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4F62-E9FD-4A28-A135-BDAA5703F415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FA48-4438-48C5-8636-9C86A0DC44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214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4325" y="6870481"/>
            <a:ext cx="12851447" cy="2123513"/>
          </a:xfrm>
          <a:prstGeom prst="rect">
            <a:avLst/>
          </a:prstGeom>
        </p:spPr>
        <p:txBody>
          <a:bodyPr anchor="t"/>
          <a:lstStyle>
            <a:lvl1pPr algn="l">
              <a:defRPr sz="6462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94325" y="4531648"/>
            <a:ext cx="12851447" cy="2338833"/>
          </a:xfrm>
        </p:spPr>
        <p:txBody>
          <a:bodyPr anchor="b"/>
          <a:lstStyle>
            <a:lvl1pPr marL="0" indent="0">
              <a:buNone/>
              <a:defRPr sz="3213">
                <a:solidFill>
                  <a:schemeClr val="tx1">
                    <a:tint val="75000"/>
                  </a:schemeClr>
                </a:solidFill>
              </a:defRPr>
            </a:lvl1pPr>
            <a:lvl2pPr marL="737410" indent="0">
              <a:buNone/>
              <a:defRPr sz="2896">
                <a:solidFill>
                  <a:schemeClr val="tx1">
                    <a:tint val="75000"/>
                  </a:schemeClr>
                </a:solidFill>
              </a:defRPr>
            </a:lvl2pPr>
            <a:lvl3pPr marL="1474821" indent="0">
              <a:buNone/>
              <a:defRPr sz="2578">
                <a:solidFill>
                  <a:schemeClr val="tx1">
                    <a:tint val="75000"/>
                  </a:schemeClr>
                </a:solidFill>
              </a:defRPr>
            </a:lvl3pPr>
            <a:lvl4pPr marL="2212230" indent="0">
              <a:buNone/>
              <a:defRPr sz="2260">
                <a:solidFill>
                  <a:schemeClr val="tx1">
                    <a:tint val="75000"/>
                  </a:schemeClr>
                </a:solidFill>
              </a:defRPr>
            </a:lvl4pPr>
            <a:lvl5pPr marL="2949640" indent="0">
              <a:buNone/>
              <a:defRPr sz="2260">
                <a:solidFill>
                  <a:schemeClr val="tx1">
                    <a:tint val="75000"/>
                  </a:schemeClr>
                </a:solidFill>
              </a:defRPr>
            </a:lvl5pPr>
            <a:lvl6pPr marL="3687051" indent="0">
              <a:buNone/>
              <a:defRPr sz="2260">
                <a:solidFill>
                  <a:schemeClr val="tx1">
                    <a:tint val="75000"/>
                  </a:schemeClr>
                </a:solidFill>
              </a:defRPr>
            </a:lvl6pPr>
            <a:lvl7pPr marL="4424461" indent="0">
              <a:buNone/>
              <a:defRPr sz="2260">
                <a:solidFill>
                  <a:schemeClr val="tx1">
                    <a:tint val="75000"/>
                  </a:schemeClr>
                </a:solidFill>
              </a:defRPr>
            </a:lvl7pPr>
            <a:lvl8pPr marL="5161871" indent="0">
              <a:buNone/>
              <a:defRPr sz="2260">
                <a:solidFill>
                  <a:schemeClr val="tx1">
                    <a:tint val="75000"/>
                  </a:schemeClr>
                </a:solidFill>
              </a:defRPr>
            </a:lvl8pPr>
            <a:lvl9pPr marL="5899281" indent="0">
              <a:buNone/>
              <a:defRPr sz="2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4F62-E9FD-4A28-A135-BDAA5703F415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FA48-4438-48C5-8636-9C86A0DC44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774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968" y="428169"/>
            <a:ext cx="13607415" cy="1781969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538349" y="11016033"/>
            <a:ext cx="31727012" cy="31154755"/>
          </a:xfrm>
        </p:spPr>
        <p:txBody>
          <a:bodyPr/>
          <a:lstStyle>
            <a:lvl1pPr>
              <a:defRPr sz="4520"/>
            </a:lvl1pPr>
            <a:lvl2pPr>
              <a:defRPr sz="3884"/>
            </a:lvl2pPr>
            <a:lvl3pPr>
              <a:defRPr sz="3213"/>
            </a:lvl3pPr>
            <a:lvl4pPr>
              <a:defRPr sz="2896"/>
            </a:lvl4pPr>
            <a:lvl5pPr>
              <a:defRPr sz="2896"/>
            </a:lvl5pPr>
            <a:lvl6pPr>
              <a:defRPr sz="2896"/>
            </a:lvl6pPr>
            <a:lvl7pPr>
              <a:defRPr sz="2896"/>
            </a:lvl7pPr>
            <a:lvl8pPr>
              <a:defRPr sz="2896"/>
            </a:lvl8pPr>
            <a:lvl9pPr>
              <a:defRPr sz="2896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517349" y="11016033"/>
            <a:ext cx="31727010" cy="31154755"/>
          </a:xfrm>
        </p:spPr>
        <p:txBody>
          <a:bodyPr/>
          <a:lstStyle>
            <a:lvl1pPr>
              <a:defRPr sz="4520"/>
            </a:lvl1pPr>
            <a:lvl2pPr>
              <a:defRPr sz="3884"/>
            </a:lvl2pPr>
            <a:lvl3pPr>
              <a:defRPr sz="3213"/>
            </a:lvl3pPr>
            <a:lvl4pPr>
              <a:defRPr sz="2896"/>
            </a:lvl4pPr>
            <a:lvl5pPr>
              <a:defRPr sz="2896"/>
            </a:lvl5pPr>
            <a:lvl6pPr>
              <a:defRPr sz="2896"/>
            </a:lvl6pPr>
            <a:lvl7pPr>
              <a:defRPr sz="2896"/>
            </a:lvl7pPr>
            <a:lvl8pPr>
              <a:defRPr sz="2896"/>
            </a:lvl8pPr>
            <a:lvl9pPr>
              <a:defRPr sz="2896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4F62-E9FD-4A28-A135-BDAA5703F415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FA48-4438-48C5-8636-9C86A0DC44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470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968" y="428169"/>
            <a:ext cx="13607415" cy="178196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5967" y="2393284"/>
            <a:ext cx="6680339" cy="997407"/>
          </a:xfrm>
        </p:spPr>
        <p:txBody>
          <a:bodyPr anchor="b"/>
          <a:lstStyle>
            <a:lvl1pPr marL="0" indent="0">
              <a:buNone/>
              <a:defRPr sz="3884" b="1"/>
            </a:lvl1pPr>
            <a:lvl2pPr marL="737410" indent="0">
              <a:buNone/>
              <a:defRPr sz="3213" b="1"/>
            </a:lvl2pPr>
            <a:lvl3pPr marL="1474821" indent="0">
              <a:buNone/>
              <a:defRPr sz="2896" b="1"/>
            </a:lvl3pPr>
            <a:lvl4pPr marL="2212230" indent="0">
              <a:buNone/>
              <a:defRPr sz="2578" b="1"/>
            </a:lvl4pPr>
            <a:lvl5pPr marL="2949640" indent="0">
              <a:buNone/>
              <a:defRPr sz="2578" b="1"/>
            </a:lvl5pPr>
            <a:lvl6pPr marL="3687051" indent="0">
              <a:buNone/>
              <a:defRPr sz="2578" b="1"/>
            </a:lvl6pPr>
            <a:lvl7pPr marL="4424461" indent="0">
              <a:buNone/>
              <a:defRPr sz="2578" b="1"/>
            </a:lvl7pPr>
            <a:lvl8pPr marL="5161871" indent="0">
              <a:buNone/>
              <a:defRPr sz="2578" b="1"/>
            </a:lvl8pPr>
            <a:lvl9pPr marL="5899281" indent="0">
              <a:buNone/>
              <a:defRPr sz="2578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55967" y="3390691"/>
            <a:ext cx="6680339" cy="6160168"/>
          </a:xfrm>
        </p:spPr>
        <p:txBody>
          <a:bodyPr/>
          <a:lstStyle>
            <a:lvl1pPr>
              <a:defRPr sz="3884"/>
            </a:lvl1pPr>
            <a:lvl2pPr>
              <a:defRPr sz="3213"/>
            </a:lvl2pPr>
            <a:lvl3pPr>
              <a:defRPr sz="2896"/>
            </a:lvl3pPr>
            <a:lvl4pPr>
              <a:defRPr sz="2578"/>
            </a:lvl4pPr>
            <a:lvl5pPr>
              <a:defRPr sz="2578"/>
            </a:lvl5pPr>
            <a:lvl6pPr>
              <a:defRPr sz="2578"/>
            </a:lvl6pPr>
            <a:lvl7pPr>
              <a:defRPr sz="2578"/>
            </a:lvl7pPr>
            <a:lvl8pPr>
              <a:defRPr sz="2578"/>
            </a:lvl8pPr>
            <a:lvl9pPr>
              <a:defRPr sz="2578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7680421" y="2393284"/>
            <a:ext cx="6682963" cy="997407"/>
          </a:xfrm>
        </p:spPr>
        <p:txBody>
          <a:bodyPr anchor="b"/>
          <a:lstStyle>
            <a:lvl1pPr marL="0" indent="0">
              <a:buNone/>
              <a:defRPr sz="3884" b="1"/>
            </a:lvl1pPr>
            <a:lvl2pPr marL="737410" indent="0">
              <a:buNone/>
              <a:defRPr sz="3213" b="1"/>
            </a:lvl2pPr>
            <a:lvl3pPr marL="1474821" indent="0">
              <a:buNone/>
              <a:defRPr sz="2896" b="1"/>
            </a:lvl3pPr>
            <a:lvl4pPr marL="2212230" indent="0">
              <a:buNone/>
              <a:defRPr sz="2578" b="1"/>
            </a:lvl4pPr>
            <a:lvl5pPr marL="2949640" indent="0">
              <a:buNone/>
              <a:defRPr sz="2578" b="1"/>
            </a:lvl5pPr>
            <a:lvl6pPr marL="3687051" indent="0">
              <a:buNone/>
              <a:defRPr sz="2578" b="1"/>
            </a:lvl6pPr>
            <a:lvl7pPr marL="4424461" indent="0">
              <a:buNone/>
              <a:defRPr sz="2578" b="1"/>
            </a:lvl7pPr>
            <a:lvl8pPr marL="5161871" indent="0">
              <a:buNone/>
              <a:defRPr sz="2578" b="1"/>
            </a:lvl8pPr>
            <a:lvl9pPr marL="5899281" indent="0">
              <a:buNone/>
              <a:defRPr sz="2578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7680421" y="3390691"/>
            <a:ext cx="6682963" cy="6160168"/>
          </a:xfrm>
        </p:spPr>
        <p:txBody>
          <a:bodyPr/>
          <a:lstStyle>
            <a:lvl1pPr>
              <a:defRPr sz="3884"/>
            </a:lvl1pPr>
            <a:lvl2pPr>
              <a:defRPr sz="3213"/>
            </a:lvl2pPr>
            <a:lvl3pPr>
              <a:defRPr sz="2896"/>
            </a:lvl3pPr>
            <a:lvl4pPr>
              <a:defRPr sz="2578"/>
            </a:lvl4pPr>
            <a:lvl5pPr>
              <a:defRPr sz="2578"/>
            </a:lvl5pPr>
            <a:lvl6pPr>
              <a:defRPr sz="2578"/>
            </a:lvl6pPr>
            <a:lvl7pPr>
              <a:defRPr sz="2578"/>
            </a:lvl7pPr>
            <a:lvl8pPr>
              <a:defRPr sz="2578"/>
            </a:lvl8pPr>
            <a:lvl9pPr>
              <a:defRPr sz="2578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4F62-E9FD-4A28-A135-BDAA5703F415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FA48-4438-48C5-8636-9C86A0DC44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72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968" y="428169"/>
            <a:ext cx="13607415" cy="1781969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4F62-E9FD-4A28-A135-BDAA5703F415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FA48-4438-48C5-8636-9C86A0DC44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5900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4F62-E9FD-4A28-A135-BDAA5703F415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FA48-4438-48C5-8636-9C86A0DC44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819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968" y="425693"/>
            <a:ext cx="4974162" cy="1811668"/>
          </a:xfrm>
          <a:prstGeom prst="rect">
            <a:avLst/>
          </a:prstGeom>
        </p:spPr>
        <p:txBody>
          <a:bodyPr anchor="b"/>
          <a:lstStyle>
            <a:lvl1pPr algn="l">
              <a:defRPr sz="3213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11246" y="425693"/>
            <a:ext cx="8452137" cy="9125166"/>
          </a:xfrm>
        </p:spPr>
        <p:txBody>
          <a:bodyPr/>
          <a:lstStyle>
            <a:lvl1pPr>
              <a:defRPr sz="5156"/>
            </a:lvl1pPr>
            <a:lvl2pPr>
              <a:defRPr sz="4520"/>
            </a:lvl2pPr>
            <a:lvl3pPr>
              <a:defRPr sz="3884"/>
            </a:lvl3pPr>
            <a:lvl4pPr>
              <a:defRPr sz="3213"/>
            </a:lvl4pPr>
            <a:lvl5pPr>
              <a:defRPr sz="3213"/>
            </a:lvl5pPr>
            <a:lvl6pPr>
              <a:defRPr sz="3213"/>
            </a:lvl6pPr>
            <a:lvl7pPr>
              <a:defRPr sz="3213"/>
            </a:lvl7pPr>
            <a:lvl8pPr>
              <a:defRPr sz="3213"/>
            </a:lvl8pPr>
            <a:lvl9pPr>
              <a:defRPr sz="321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55968" y="2237361"/>
            <a:ext cx="4974162" cy="7313498"/>
          </a:xfrm>
        </p:spPr>
        <p:txBody>
          <a:bodyPr/>
          <a:lstStyle>
            <a:lvl1pPr marL="0" indent="0">
              <a:buNone/>
              <a:defRPr sz="2260"/>
            </a:lvl1pPr>
            <a:lvl2pPr marL="737410" indent="0">
              <a:buNone/>
              <a:defRPr sz="1942"/>
            </a:lvl2pPr>
            <a:lvl3pPr marL="1474821" indent="0">
              <a:buNone/>
              <a:defRPr sz="1624"/>
            </a:lvl3pPr>
            <a:lvl4pPr marL="2212230" indent="0">
              <a:buNone/>
              <a:defRPr sz="1448"/>
            </a:lvl4pPr>
            <a:lvl5pPr marL="2949640" indent="0">
              <a:buNone/>
              <a:defRPr sz="1448"/>
            </a:lvl5pPr>
            <a:lvl6pPr marL="3687051" indent="0">
              <a:buNone/>
              <a:defRPr sz="1448"/>
            </a:lvl6pPr>
            <a:lvl7pPr marL="4424461" indent="0">
              <a:buNone/>
              <a:defRPr sz="1448"/>
            </a:lvl7pPr>
            <a:lvl8pPr marL="5161871" indent="0">
              <a:buNone/>
              <a:defRPr sz="1448"/>
            </a:lvl8pPr>
            <a:lvl9pPr marL="5899281" indent="0">
              <a:buNone/>
              <a:defRPr sz="1448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4F62-E9FD-4A28-A135-BDAA5703F415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FA48-4438-48C5-8636-9C86A0DC44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545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3499" y="7484269"/>
            <a:ext cx="9071610" cy="883560"/>
          </a:xfrm>
          <a:prstGeom prst="rect">
            <a:avLst/>
          </a:prstGeom>
        </p:spPr>
        <p:txBody>
          <a:bodyPr anchor="b"/>
          <a:lstStyle>
            <a:lvl1pPr algn="l">
              <a:defRPr sz="3213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63499" y="955333"/>
            <a:ext cx="9071610" cy="6415088"/>
          </a:xfrm>
        </p:spPr>
        <p:txBody>
          <a:bodyPr/>
          <a:lstStyle>
            <a:lvl1pPr marL="0" indent="0">
              <a:buNone/>
              <a:defRPr sz="5156"/>
            </a:lvl1pPr>
            <a:lvl2pPr marL="737410" indent="0">
              <a:buNone/>
              <a:defRPr sz="4520"/>
            </a:lvl2pPr>
            <a:lvl3pPr marL="1474821" indent="0">
              <a:buNone/>
              <a:defRPr sz="3884"/>
            </a:lvl3pPr>
            <a:lvl4pPr marL="2212230" indent="0">
              <a:buNone/>
              <a:defRPr sz="3213"/>
            </a:lvl4pPr>
            <a:lvl5pPr marL="2949640" indent="0">
              <a:buNone/>
              <a:defRPr sz="3213"/>
            </a:lvl5pPr>
            <a:lvl6pPr marL="3687051" indent="0">
              <a:buNone/>
              <a:defRPr sz="3213"/>
            </a:lvl6pPr>
            <a:lvl7pPr marL="4424461" indent="0">
              <a:buNone/>
              <a:defRPr sz="3213"/>
            </a:lvl7pPr>
            <a:lvl8pPr marL="5161871" indent="0">
              <a:buNone/>
              <a:defRPr sz="3213"/>
            </a:lvl8pPr>
            <a:lvl9pPr marL="5899281" indent="0">
              <a:buNone/>
              <a:defRPr sz="3213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963499" y="8367830"/>
            <a:ext cx="9071610" cy="1254802"/>
          </a:xfrm>
        </p:spPr>
        <p:txBody>
          <a:bodyPr/>
          <a:lstStyle>
            <a:lvl1pPr marL="0" indent="0">
              <a:buNone/>
              <a:defRPr sz="2260"/>
            </a:lvl1pPr>
            <a:lvl2pPr marL="737410" indent="0">
              <a:buNone/>
              <a:defRPr sz="1942"/>
            </a:lvl2pPr>
            <a:lvl3pPr marL="1474821" indent="0">
              <a:buNone/>
              <a:defRPr sz="1624"/>
            </a:lvl3pPr>
            <a:lvl4pPr marL="2212230" indent="0">
              <a:buNone/>
              <a:defRPr sz="1448"/>
            </a:lvl4pPr>
            <a:lvl5pPr marL="2949640" indent="0">
              <a:buNone/>
              <a:defRPr sz="1448"/>
            </a:lvl5pPr>
            <a:lvl6pPr marL="3687051" indent="0">
              <a:buNone/>
              <a:defRPr sz="1448"/>
            </a:lvl6pPr>
            <a:lvl7pPr marL="4424461" indent="0">
              <a:buNone/>
              <a:defRPr sz="1448"/>
            </a:lvl7pPr>
            <a:lvl8pPr marL="5161871" indent="0">
              <a:buNone/>
              <a:defRPr sz="1448"/>
            </a:lvl8pPr>
            <a:lvl9pPr marL="5899281" indent="0">
              <a:buNone/>
              <a:defRPr sz="1448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4F62-E9FD-4A28-A135-BDAA5703F415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FA48-4438-48C5-8636-9C86A0DC44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019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4ECD6FD9-7F79-47F4-8DA7-6117A82B7C5E}"/>
              </a:ext>
            </a:extLst>
          </p:cNvPr>
          <p:cNvSpPr/>
          <p:nvPr userDrawn="1"/>
        </p:nvSpPr>
        <p:spPr>
          <a:xfrm>
            <a:off x="-325" y="2781"/>
            <a:ext cx="15120000" cy="18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5968" y="2494758"/>
            <a:ext cx="13607415" cy="7056102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5968" y="9909728"/>
            <a:ext cx="3527848" cy="56924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19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D4F62-E9FD-4A28-A135-BDAA5703F415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165778" y="9909728"/>
            <a:ext cx="4787794" cy="56924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19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35535" y="9909728"/>
            <a:ext cx="3527848" cy="56924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19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BFA48-4438-48C5-8636-9C86A0DC4493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 descr="Ein Bild, das Text enthält.&#10;&#10;Automatisch generierte Beschreibung">
            <a:extLst>
              <a:ext uri="{FF2B5EF4-FFF2-40B4-BE49-F238E27FC236}">
                <a16:creationId xmlns:a16="http://schemas.microsoft.com/office/drawing/2014/main" id="{2EDD0BD1-E3F4-4B5B-A47A-0E8513AD1E1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00001" cy="18000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7EB4D803-C016-4179-958B-27D39CE5C66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6621" y="0"/>
            <a:ext cx="3512197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90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821" rtl="0" eaLnBrk="1" latinLnBrk="0" hangingPunct="1">
        <a:spcBef>
          <a:spcPct val="0"/>
        </a:spcBef>
        <a:buNone/>
        <a:defRPr sz="70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058" indent="-553058" algn="l" defTabSz="1474821" rtl="0" eaLnBrk="1" latinLnBrk="0" hangingPunct="1">
        <a:spcBef>
          <a:spcPct val="20000"/>
        </a:spcBef>
        <a:buFont typeface="Arial" panose="020B0604020202020204" pitchFamily="34" charset="0"/>
        <a:buChar char="•"/>
        <a:defRPr sz="5156" kern="1200">
          <a:solidFill>
            <a:schemeClr val="tx1"/>
          </a:solidFill>
          <a:latin typeface="+mn-lt"/>
          <a:ea typeface="+mn-ea"/>
          <a:cs typeface="+mn-cs"/>
        </a:defRPr>
      </a:lvl1pPr>
      <a:lvl2pPr marL="1198291" indent="-460881" algn="l" defTabSz="1474821" rtl="0" eaLnBrk="1" latinLnBrk="0" hangingPunct="1">
        <a:spcBef>
          <a:spcPct val="20000"/>
        </a:spcBef>
        <a:buFont typeface="Arial" panose="020B0604020202020204" pitchFamily="34" charset="0"/>
        <a:buChar char="–"/>
        <a:defRPr sz="4520" kern="1200">
          <a:solidFill>
            <a:schemeClr val="tx1"/>
          </a:solidFill>
          <a:latin typeface="+mn-lt"/>
          <a:ea typeface="+mn-ea"/>
          <a:cs typeface="+mn-cs"/>
        </a:defRPr>
      </a:lvl2pPr>
      <a:lvl3pPr marL="1843525" indent="-368705" algn="l" defTabSz="1474821" rtl="0" eaLnBrk="1" latinLnBrk="0" hangingPunct="1">
        <a:spcBef>
          <a:spcPct val="20000"/>
        </a:spcBef>
        <a:buFont typeface="Arial" panose="020B0604020202020204" pitchFamily="34" charset="0"/>
        <a:buChar char="•"/>
        <a:defRPr sz="3884" kern="1200">
          <a:solidFill>
            <a:schemeClr val="tx1"/>
          </a:solidFill>
          <a:latin typeface="+mn-lt"/>
          <a:ea typeface="+mn-ea"/>
          <a:cs typeface="+mn-cs"/>
        </a:defRPr>
      </a:lvl3pPr>
      <a:lvl4pPr marL="2580935" indent="-368705" algn="l" defTabSz="1474821" rtl="0" eaLnBrk="1" latinLnBrk="0" hangingPunct="1">
        <a:spcBef>
          <a:spcPct val="20000"/>
        </a:spcBef>
        <a:buFont typeface="Arial" panose="020B0604020202020204" pitchFamily="34" charset="0"/>
        <a:buChar char="–"/>
        <a:defRPr sz="3213" kern="1200">
          <a:solidFill>
            <a:schemeClr val="tx1"/>
          </a:solidFill>
          <a:latin typeface="+mn-lt"/>
          <a:ea typeface="+mn-ea"/>
          <a:cs typeface="+mn-cs"/>
        </a:defRPr>
      </a:lvl4pPr>
      <a:lvl5pPr marL="3318346" indent="-368705" algn="l" defTabSz="1474821" rtl="0" eaLnBrk="1" latinLnBrk="0" hangingPunct="1">
        <a:spcBef>
          <a:spcPct val="20000"/>
        </a:spcBef>
        <a:buFont typeface="Arial" panose="020B0604020202020204" pitchFamily="34" charset="0"/>
        <a:buChar char="»"/>
        <a:defRPr sz="3213" kern="1200">
          <a:solidFill>
            <a:schemeClr val="tx1"/>
          </a:solidFill>
          <a:latin typeface="+mn-lt"/>
          <a:ea typeface="+mn-ea"/>
          <a:cs typeface="+mn-cs"/>
        </a:defRPr>
      </a:lvl5pPr>
      <a:lvl6pPr marL="4055756" indent="-368705" algn="l" defTabSz="147482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13" kern="1200">
          <a:solidFill>
            <a:schemeClr val="tx1"/>
          </a:solidFill>
          <a:latin typeface="+mn-lt"/>
          <a:ea typeface="+mn-ea"/>
          <a:cs typeface="+mn-cs"/>
        </a:defRPr>
      </a:lvl6pPr>
      <a:lvl7pPr marL="4793166" indent="-368705" algn="l" defTabSz="147482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13" kern="1200">
          <a:solidFill>
            <a:schemeClr val="tx1"/>
          </a:solidFill>
          <a:latin typeface="+mn-lt"/>
          <a:ea typeface="+mn-ea"/>
          <a:cs typeface="+mn-cs"/>
        </a:defRPr>
      </a:lvl7pPr>
      <a:lvl8pPr marL="5530576" indent="-368705" algn="l" defTabSz="147482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13" kern="1200">
          <a:solidFill>
            <a:schemeClr val="tx1"/>
          </a:solidFill>
          <a:latin typeface="+mn-lt"/>
          <a:ea typeface="+mn-ea"/>
          <a:cs typeface="+mn-cs"/>
        </a:defRPr>
      </a:lvl8pPr>
      <a:lvl9pPr marL="6267986" indent="-368705" algn="l" defTabSz="147482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4821" rtl="0" eaLnBrk="1" latinLnBrk="0" hangingPunct="1">
        <a:defRPr sz="2896" kern="1200">
          <a:solidFill>
            <a:schemeClr val="tx1"/>
          </a:solidFill>
          <a:latin typeface="+mn-lt"/>
          <a:ea typeface="+mn-ea"/>
          <a:cs typeface="+mn-cs"/>
        </a:defRPr>
      </a:lvl1pPr>
      <a:lvl2pPr marL="737410" algn="l" defTabSz="1474821" rtl="0" eaLnBrk="1" latinLnBrk="0" hangingPunct="1">
        <a:defRPr sz="2896" kern="1200">
          <a:solidFill>
            <a:schemeClr val="tx1"/>
          </a:solidFill>
          <a:latin typeface="+mn-lt"/>
          <a:ea typeface="+mn-ea"/>
          <a:cs typeface="+mn-cs"/>
        </a:defRPr>
      </a:lvl2pPr>
      <a:lvl3pPr marL="1474821" algn="l" defTabSz="1474821" rtl="0" eaLnBrk="1" latinLnBrk="0" hangingPunct="1">
        <a:defRPr sz="2896" kern="1200">
          <a:solidFill>
            <a:schemeClr val="tx1"/>
          </a:solidFill>
          <a:latin typeface="+mn-lt"/>
          <a:ea typeface="+mn-ea"/>
          <a:cs typeface="+mn-cs"/>
        </a:defRPr>
      </a:lvl3pPr>
      <a:lvl4pPr marL="2212230" algn="l" defTabSz="1474821" rtl="0" eaLnBrk="1" latinLnBrk="0" hangingPunct="1">
        <a:defRPr sz="2896" kern="1200">
          <a:solidFill>
            <a:schemeClr val="tx1"/>
          </a:solidFill>
          <a:latin typeface="+mn-lt"/>
          <a:ea typeface="+mn-ea"/>
          <a:cs typeface="+mn-cs"/>
        </a:defRPr>
      </a:lvl4pPr>
      <a:lvl5pPr marL="2949640" algn="l" defTabSz="1474821" rtl="0" eaLnBrk="1" latinLnBrk="0" hangingPunct="1">
        <a:defRPr sz="2896" kern="1200">
          <a:solidFill>
            <a:schemeClr val="tx1"/>
          </a:solidFill>
          <a:latin typeface="+mn-lt"/>
          <a:ea typeface="+mn-ea"/>
          <a:cs typeface="+mn-cs"/>
        </a:defRPr>
      </a:lvl5pPr>
      <a:lvl6pPr marL="3687051" algn="l" defTabSz="1474821" rtl="0" eaLnBrk="1" latinLnBrk="0" hangingPunct="1">
        <a:defRPr sz="2896" kern="1200">
          <a:solidFill>
            <a:schemeClr val="tx1"/>
          </a:solidFill>
          <a:latin typeface="+mn-lt"/>
          <a:ea typeface="+mn-ea"/>
          <a:cs typeface="+mn-cs"/>
        </a:defRPr>
      </a:lvl6pPr>
      <a:lvl7pPr marL="4424461" algn="l" defTabSz="1474821" rtl="0" eaLnBrk="1" latinLnBrk="0" hangingPunct="1">
        <a:defRPr sz="2896" kern="1200">
          <a:solidFill>
            <a:schemeClr val="tx1"/>
          </a:solidFill>
          <a:latin typeface="+mn-lt"/>
          <a:ea typeface="+mn-ea"/>
          <a:cs typeface="+mn-cs"/>
        </a:defRPr>
      </a:lvl7pPr>
      <a:lvl8pPr marL="5161871" algn="l" defTabSz="1474821" rtl="0" eaLnBrk="1" latinLnBrk="0" hangingPunct="1">
        <a:defRPr sz="2896" kern="1200">
          <a:solidFill>
            <a:schemeClr val="tx1"/>
          </a:solidFill>
          <a:latin typeface="+mn-lt"/>
          <a:ea typeface="+mn-ea"/>
          <a:cs typeface="+mn-cs"/>
        </a:defRPr>
      </a:lvl8pPr>
      <a:lvl9pPr marL="5899281" algn="l" defTabSz="1474821" rtl="0" eaLnBrk="1" latinLnBrk="0" hangingPunct="1">
        <a:defRPr sz="28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05687" y="2498203"/>
            <a:ext cx="4207989" cy="80007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Projekt / Produkt / Idee</a:t>
            </a:r>
          </a:p>
          <a:p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Platz für Projektbeschreibung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Wer bin ich – wer sind wir?</a:t>
            </a:r>
            <a:b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Wie bringt meine Idee die Baubranche voran?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Warum ist meine/unsere Idee die Beste?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Welche </a:t>
            </a:r>
            <a:r>
              <a:rPr lang="de-DE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Learnings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 gab es bei der Umsetzung?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233204" y="2498204"/>
            <a:ext cx="2212055" cy="8524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Projekteinreicher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7559675" y="2498204"/>
            <a:ext cx="2237480" cy="8524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Bewerberteam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9936998" y="2498204"/>
            <a:ext cx="2237480" cy="8524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Weitere Projektbeteiligte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2276182" y="2498204"/>
            <a:ext cx="2237480" cy="8524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Platz für Logos etc.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5056499" y="3350700"/>
            <a:ext cx="9764132" cy="7148247"/>
            <a:chOff x="14315090" y="9489421"/>
            <a:chExt cx="27652717" cy="20244346"/>
          </a:xfrm>
        </p:grpSpPr>
        <p:pic>
          <p:nvPicPr>
            <p:cNvPr id="2050" name="Picture 2" descr="C:\Users\struck\Documents\ingenieurpreis\BayINGPreis_2019_Plakat_A0_Quer_Muster_kl_RGB_72dpi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438" t="31327" r="1958" b="1840"/>
            <a:stretch/>
          </p:blipFill>
          <p:spPr bwMode="auto">
            <a:xfrm>
              <a:off x="14315090" y="9489421"/>
              <a:ext cx="27652717" cy="2024434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feld 9"/>
            <p:cNvSpPr txBox="1"/>
            <p:nvPr/>
          </p:nvSpPr>
          <p:spPr>
            <a:xfrm>
              <a:off x="14940638" y="9680236"/>
              <a:ext cx="12800327" cy="54597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de-DE" sz="1695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Diese Grafik dient nur als Platzhalter, um zu zeigen, wie Sie Ihre Fotos anordnen könnten. Sie können die Grafik einfach löschen.</a:t>
              </a:r>
              <a:endParaRPr lang="de-DE" sz="169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827182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Benutzerdefiniert</PresentationFormat>
  <Paragraphs>67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BayIkaBau | Struck Jan</dc:creator>
  <cp:lastModifiedBy>BayIkaBau | Struck Jan</cp:lastModifiedBy>
  <cp:revision>9</cp:revision>
  <dcterms:created xsi:type="dcterms:W3CDTF">2018-03-26T08:32:19Z</dcterms:created>
  <dcterms:modified xsi:type="dcterms:W3CDTF">2022-05-12T14:43:00Z</dcterms:modified>
</cp:coreProperties>
</file>